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61" r:id="rId4"/>
    <p:sldId id="266" r:id="rId5"/>
    <p:sldId id="262" r:id="rId6"/>
    <p:sldId id="280" r:id="rId7"/>
    <p:sldId id="281" r:id="rId8"/>
    <p:sldId id="282" r:id="rId9"/>
    <p:sldId id="268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2" r:id="rId18"/>
    <p:sldId id="270" r:id="rId19"/>
    <p:sldId id="267" r:id="rId20"/>
    <p:sldId id="295" r:id="rId21"/>
    <p:sldId id="289" r:id="rId22"/>
    <p:sldId id="291" r:id="rId23"/>
    <p:sldId id="290" r:id="rId24"/>
    <p:sldId id="293" r:id="rId25"/>
    <p:sldId id="292" r:id="rId26"/>
    <p:sldId id="294" r:id="rId27"/>
    <p:sldId id="271" r:id="rId28"/>
    <p:sldId id="304" r:id="rId29"/>
    <p:sldId id="305" r:id="rId30"/>
    <p:sldId id="306" r:id="rId31"/>
    <p:sldId id="269" r:id="rId32"/>
    <p:sldId id="272" r:id="rId33"/>
    <p:sldId id="307" r:id="rId34"/>
    <p:sldId id="312" r:id="rId35"/>
    <p:sldId id="308" r:id="rId36"/>
    <p:sldId id="313" r:id="rId37"/>
    <p:sldId id="273" r:id="rId38"/>
    <p:sldId id="263" r:id="rId39"/>
    <p:sldId id="264" r:id="rId40"/>
    <p:sldId id="265" r:id="rId41"/>
    <p:sldId id="309" r:id="rId42"/>
    <p:sldId id="310" r:id="rId43"/>
    <p:sldId id="314" r:id="rId44"/>
    <p:sldId id="315" r:id="rId45"/>
    <p:sldId id="274" r:id="rId46"/>
    <p:sldId id="286" r:id="rId47"/>
    <p:sldId id="284" r:id="rId48"/>
    <p:sldId id="287" r:id="rId49"/>
    <p:sldId id="311" r:id="rId50"/>
    <p:sldId id="288" r:id="rId51"/>
    <p:sldId id="26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13" y="77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</a:t>
            </a:r>
            <a:r>
              <a:rPr lang="hu-HU" dirty="0" err="1"/>
              <a:t>detekció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adatmanagement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szenzorfúzió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5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/>
              <a:t>Ember-robot interakciók (HRI), </a:t>
            </a:r>
            <a:r>
              <a:rPr lang="hu-HU" dirty="0" err="1"/>
              <a:t>etorobotika</a:t>
            </a:r>
            <a:endParaRPr lang="hu-HU" dirty="0"/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szociális </a:t>
            </a:r>
            <a:r>
              <a:rPr lang="hu-HU" dirty="0" err="1"/>
              <a:t>skillek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3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</a:t>
            </a:r>
            <a:r>
              <a:rPr lang="hu-HU" dirty="0" err="1"/>
              <a:t>gagek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Fő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3EF8C-55E2-41D6-84AF-5157F14F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projekt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0BCD745-6783-4849-9459-901B170A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914A83-0D99-4DDE-B7C7-34E41515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517C67-6B8E-4D1B-AED8-CB16E5C4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ABD02FB-77D5-403F-8CD7-233CA29F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Rövid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területenkénti</a:t>
            </a:r>
            <a:r>
              <a:rPr lang="hu-HU" dirty="0"/>
              <a:t> felbontásba mennek</a:t>
            </a:r>
          </a:p>
        </p:txBody>
      </p:sp>
    </p:spTree>
    <p:extLst>
      <p:ext uri="{BB962C8B-B14F-4D97-AF65-F5344CB8AC3E}">
        <p14:creationId xmlns:p14="http://schemas.microsoft.com/office/powerpoint/2010/main" val="330335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90EE59-8B3E-4213-8161-5AF6B7FD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D0FF0E7-2FC7-4FCE-A877-61E8F8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00AFC68-4846-46BF-8D96-6A8C675A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80D162-DFEC-4FFC-A3A0-67EAD513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A62AD4-A8AF-4EED-A9BB-3B7D3520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38240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9F02B9-8E80-4C13-AD2B-4059ACEA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30BB3B6-9E2D-4FE4-BF0C-AA2FEA4B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7A60CD5-2F44-4C29-A2C5-B239AD3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477013-B30E-4181-803A-CB752E00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2B0E2F3-4A9F-4D6B-A56A-7C57D17B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41877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2128</Words>
  <Application>Microsoft Office PowerPoint</Application>
  <PresentationFormat>Diavetítés a képernyőre (4:3 oldalarány)</PresentationFormat>
  <Paragraphs>528</Paragraphs>
  <Slides>51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Elérhetőségek</vt:lpstr>
      <vt:lpstr>Mit tudunk ajánlani?</vt:lpstr>
      <vt:lpstr>Fő kutatási területek</vt:lpstr>
      <vt:lpstr>Fő projektek</vt:lpstr>
      <vt:lpstr>Drón projekt</vt:lpstr>
      <vt:lpstr>Pincér robot</vt:lpstr>
      <vt:lpstr>SAM4ROB</vt:lpstr>
      <vt:lpstr>Deep learning alkalmazások</vt:lpstr>
      <vt:lpstr>Drón detekció</vt:lpstr>
      <vt:lpstr>Drón adatmanagement</vt:lpstr>
      <vt:lpstr>Pincér robot iSpace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Megszakítjuk adásunkat</vt:lpstr>
      <vt:lpstr>SNN kutatások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rajintelligencia kutatás</vt:lpstr>
      <vt:lpstr>Hyperparaméter optimalizációk</vt:lpstr>
      <vt:lpstr>Új evolúciós stratégiák, operátorok</vt:lpstr>
      <vt:lpstr>Populációszintű műveletek</vt:lpstr>
      <vt:lpstr>Megszakítjuk adásunkat</vt:lpstr>
      <vt:lpstr>Fuzzy / Szakértői rendszerek</vt:lpstr>
      <vt:lpstr>Affordancia képlet visszafejtés</vt:lpstr>
      <vt:lpstr>Szabályzó modellek visszafejtése</vt:lpstr>
      <vt:lpstr>Neurális háló  szabályrendszer</vt:lpstr>
      <vt:lpstr>Drón szenzorfúzió</vt:lpstr>
      <vt:lpstr>Megszakítjuk adásunkat</vt:lpstr>
      <vt:lpstr>Etorobotikai kutatások</vt:lpstr>
      <vt:lpstr>Robotino fejlesztés</vt:lpstr>
      <vt:lpstr>Etorobotikai kutatások</vt:lpstr>
      <vt:lpstr>Etocar</vt:lpstr>
      <vt:lpstr>Pincér robot szociális skillek</vt:lpstr>
      <vt:lpstr>Telemanipuláció visszajelzése</vt:lpstr>
      <vt:lpstr>Szemmozgás követő szenzor</vt:lpstr>
      <vt:lpstr>MI Robotikai alkalmazásai</vt:lpstr>
      <vt:lpstr>Ember vs robot játék létrehozása</vt:lpstr>
      <vt:lpstr>Robot vezérlése EMG karszalaggal</vt:lpstr>
      <vt:lpstr>Ember-robot mozgáskövetés</vt:lpstr>
      <vt:lpstr>Pincér robot gagek</vt:lpstr>
      <vt:lpstr>Megfogó készítése UR3e robotra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Gyöngyössy Natabara Máté</cp:lastModifiedBy>
  <cp:revision>105</cp:revision>
  <dcterms:created xsi:type="dcterms:W3CDTF">2019-10-26T19:47:29Z</dcterms:created>
  <dcterms:modified xsi:type="dcterms:W3CDTF">2019-10-27T14:05:22Z</dcterms:modified>
</cp:coreProperties>
</file>